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1" r:id="rId4"/>
    <p:sldId id="258" r:id="rId5"/>
    <p:sldId id="259" r:id="rId6"/>
    <p:sldId id="265" r:id="rId7"/>
    <p:sldId id="262" r:id="rId8"/>
    <p:sldId id="267" r:id="rId9"/>
    <p:sldId id="263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6" autoAdjust="0"/>
    <p:restoredTop sz="94629" autoAdjust="0"/>
  </p:normalViewPr>
  <p:slideViewPr>
    <p:cSldViewPr>
      <p:cViewPr varScale="1">
        <p:scale>
          <a:sx n="111" d="100"/>
          <a:sy n="111" d="100"/>
        </p:scale>
        <p:origin x="-91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whoosh.wav"/>
          </p:stSnd>
        </p:sndAc>
      </p:transition>
    </mc:Choice>
    <mc:Fallback>
      <p:transition spd="slow">
        <p:fade/>
        <p:sndAc>
          <p:stSnd>
            <p:snd r:embed="rId1" name="whoosh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EFFFDEA-7FD7-4D40-BA01-755267530165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601A218-D9D3-480C-8F44-D951C63D374F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3" name="whoosh.wav"/>
          </p:stSnd>
        </p:sndAc>
      </p:transition>
    </mc:Choice>
    <mc:Fallback>
      <p:transition spd="slow">
        <p:fade/>
        <p:sndAc>
          <p:stSnd>
            <p:snd r:embed="rId13" name="whoosh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radley Hand ITC" pitchFamily="66" charset="0"/>
              </a:rPr>
              <a:t>Ocean Literacy in Preschool</a:t>
            </a:r>
            <a:endParaRPr lang="en-US" dirty="0">
              <a:latin typeface="Bradley Hand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en-US" sz="4000" dirty="0" smtClean="0">
              <a:latin typeface="Bradley Hand ITC" pitchFamily="66" charset="0"/>
            </a:endParaRPr>
          </a:p>
          <a:p>
            <a:pPr algn="ctr"/>
            <a:r>
              <a:rPr lang="en-US" sz="4000" dirty="0" smtClean="0">
                <a:latin typeface="Bradley Hand ITC" pitchFamily="66" charset="0"/>
              </a:rPr>
              <a:t>We learn through play!</a:t>
            </a:r>
            <a:endParaRPr lang="en-US" sz="4000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342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arrison\AppData\Local\Microsoft\Windows\Temporary Internet Files\Content.IE5\T81RQJ81\MP900289587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03704"/>
            <a:ext cx="3657600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71600" y="121920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Bradley Hand ITC" pitchFamily="66" charset="0"/>
              </a:rPr>
              <a:t>Come Play in the sand with us!</a:t>
            </a:r>
            <a:endParaRPr lang="en-US" sz="3200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120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radley Hand ITC" pitchFamily="66" charset="0"/>
              </a:rPr>
              <a:t>Dramatic play....lobster boat</a:t>
            </a:r>
            <a:endParaRPr lang="en-US" dirty="0">
              <a:latin typeface="Bradley Hand ITC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7200" y="2796699"/>
            <a:ext cx="4038600" cy="2682240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Bradley Hand ITC" pitchFamily="66" charset="0"/>
              </a:rPr>
              <a:t>Imagination</a:t>
            </a:r>
          </a:p>
          <a:p>
            <a:r>
              <a:rPr lang="en-US" dirty="0" smtClean="0">
                <a:latin typeface="Bradley Hand ITC" pitchFamily="66" charset="0"/>
              </a:rPr>
              <a:t>Communication</a:t>
            </a:r>
          </a:p>
          <a:p>
            <a:r>
              <a:rPr lang="en-US" dirty="0" smtClean="0">
                <a:latin typeface="Bradley Hand ITC" pitchFamily="66" charset="0"/>
              </a:rPr>
              <a:t>exploring the world around us</a:t>
            </a:r>
            <a:endParaRPr lang="en-US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50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radley Hand ITC" pitchFamily="66" charset="0"/>
              </a:rPr>
              <a:t>Sensory tables</a:t>
            </a:r>
            <a:endParaRPr lang="en-US" dirty="0">
              <a:latin typeface="Bradley Hand ITC" pitchFamily="66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133600"/>
            <a:ext cx="4038600" cy="3028950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7200" y="2796642"/>
            <a:ext cx="4038600" cy="2682353"/>
          </a:xfrm>
        </p:spPr>
      </p:pic>
    </p:spTree>
    <p:extLst>
      <p:ext uri="{BB962C8B-B14F-4D97-AF65-F5344CB8AC3E}">
        <p14:creationId xmlns:p14="http://schemas.microsoft.com/office/powerpoint/2010/main" val="4220707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radley Hand ITC" pitchFamily="66" charset="0"/>
              </a:rPr>
              <a:t>Math </a:t>
            </a:r>
            <a:r>
              <a:rPr lang="en-US" dirty="0" smtClean="0">
                <a:latin typeface="Bradley Hand ITC" pitchFamily="66" charset="0"/>
              </a:rPr>
              <a:t>Area</a:t>
            </a:r>
            <a:endParaRPr lang="en-US" dirty="0">
              <a:latin typeface="Bradley Hand ITC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133600"/>
            <a:ext cx="3660000" cy="243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0501" y="3052549"/>
            <a:ext cx="3657600" cy="2429301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0" y="4876800"/>
            <a:ext cx="2590800" cy="14478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Bradley Hand ITC" pitchFamily="66" charset="0"/>
              </a:rPr>
              <a:t>Counting</a:t>
            </a:r>
          </a:p>
          <a:p>
            <a:r>
              <a:rPr lang="en-US" sz="1800" dirty="0" smtClean="0">
                <a:latin typeface="Bradley Hand ITC" pitchFamily="66" charset="0"/>
              </a:rPr>
              <a:t>1:1 correspondence</a:t>
            </a:r>
          </a:p>
          <a:p>
            <a:r>
              <a:rPr lang="en-US" sz="1800" dirty="0" smtClean="0">
                <a:latin typeface="Bradley Hand ITC" pitchFamily="66" charset="0"/>
              </a:rPr>
              <a:t>Number recognition</a:t>
            </a:r>
            <a:endParaRPr lang="en-US" sz="1800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92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radley Hand ITC" pitchFamily="66" charset="0"/>
              </a:rPr>
              <a:t>Puzzle Area</a:t>
            </a:r>
            <a:endParaRPr lang="en-US" dirty="0">
              <a:latin typeface="Bradley Hand ITC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9" t="1613" r="12535" b="-459"/>
          <a:stretch/>
        </p:blipFill>
        <p:spPr>
          <a:xfrm>
            <a:off x="762001" y="2133601"/>
            <a:ext cx="2972512" cy="3754452"/>
          </a:xfrm>
        </p:spPr>
      </p:pic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2133600"/>
            <a:ext cx="4041775" cy="422672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Bradley Hand ITC" pitchFamily="66" charset="0"/>
              </a:rPr>
              <a:t>fine motor</a:t>
            </a:r>
          </a:p>
          <a:p>
            <a:r>
              <a:rPr lang="en-US" sz="2800" dirty="0" smtClean="0">
                <a:latin typeface="Bradley Hand ITC" pitchFamily="66" charset="0"/>
              </a:rPr>
              <a:t>visual memory</a:t>
            </a:r>
          </a:p>
          <a:p>
            <a:r>
              <a:rPr lang="en-US" sz="2800" dirty="0" smtClean="0">
                <a:latin typeface="Bradley Hand ITC" pitchFamily="66" charset="0"/>
              </a:rPr>
              <a:t>Spatial organization</a:t>
            </a:r>
          </a:p>
          <a:p>
            <a:endParaRPr lang="en-US" sz="2800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979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radley Hand ITC" pitchFamily="66" charset="0"/>
              </a:rPr>
              <a:t>Science</a:t>
            </a:r>
            <a:endParaRPr lang="en-US" dirty="0">
              <a:latin typeface="Bradley Hand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latin typeface="Bradley Hand ITC" pitchFamily="66" charset="0"/>
              </a:rPr>
              <a:t>Compare</a:t>
            </a:r>
          </a:p>
          <a:p>
            <a:r>
              <a:rPr lang="en-US" dirty="0" smtClean="0">
                <a:latin typeface="Bradley Hand ITC" pitchFamily="66" charset="0"/>
              </a:rPr>
              <a:t>Contrast</a:t>
            </a:r>
          </a:p>
          <a:p>
            <a:r>
              <a:rPr lang="en-US" dirty="0" smtClean="0">
                <a:latin typeface="Bradley Hand ITC" pitchFamily="66" charset="0"/>
              </a:rPr>
              <a:t>Observe</a:t>
            </a:r>
            <a:endParaRPr lang="en-US" dirty="0">
              <a:latin typeface="Bradley Hand ITC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Bradley Hand ITC" pitchFamily="66" charset="0"/>
              </a:rPr>
              <a:t>Colors</a:t>
            </a:r>
          </a:p>
          <a:p>
            <a:r>
              <a:rPr lang="en-US" dirty="0" smtClean="0">
                <a:latin typeface="Bradley Hand ITC" pitchFamily="66" charset="0"/>
              </a:rPr>
              <a:t>texture</a:t>
            </a:r>
            <a:endParaRPr lang="en-US" dirty="0">
              <a:latin typeface="Bradley Hand ITC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07862" y="2940339"/>
            <a:ext cx="3443132" cy="22868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971800"/>
            <a:ext cx="3586171" cy="238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48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Bradley Hand ITC" pitchFamily="66" charset="0"/>
              </a:rPr>
              <a:t>Puppet Area</a:t>
            </a:r>
            <a:endParaRPr lang="en-US" sz="4400" dirty="0">
              <a:latin typeface="Bradley Hand ITC" pitchFamily="66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Bradley Hand ITC" pitchFamily="66" charset="0"/>
              </a:rPr>
              <a:t>Communication</a:t>
            </a:r>
          </a:p>
          <a:p>
            <a:r>
              <a:rPr lang="en-US" sz="2400" dirty="0" smtClean="0">
                <a:latin typeface="Bradley Hand ITC" pitchFamily="66" charset="0"/>
              </a:rPr>
              <a:t>Pretend play</a:t>
            </a:r>
          </a:p>
          <a:p>
            <a:r>
              <a:rPr lang="en-US" sz="2400" dirty="0" smtClean="0">
                <a:latin typeface="Bradley Hand ITC" pitchFamily="66" charset="0"/>
              </a:rPr>
              <a:t>Imagination</a:t>
            </a:r>
            <a:endParaRPr lang="en-US" sz="2400" dirty="0">
              <a:latin typeface="Bradley Hand ITC" pitchFamily="66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3" r="109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0442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radley Hand ITC" pitchFamily="66" charset="0"/>
              </a:rPr>
              <a:t>Literacy</a:t>
            </a:r>
            <a:endParaRPr lang="en-US" dirty="0">
              <a:latin typeface="Bradley Hand ITC" pitchFamily="66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Bradley Hand ITC" pitchFamily="66" charset="0"/>
              </a:rPr>
              <a:t>Listening to stories</a:t>
            </a:r>
          </a:p>
          <a:p>
            <a:r>
              <a:rPr lang="en-US" sz="2800" dirty="0" smtClean="0">
                <a:latin typeface="Bradley Hand ITC" pitchFamily="66" charset="0"/>
              </a:rPr>
              <a:t>Drawing</a:t>
            </a:r>
          </a:p>
          <a:p>
            <a:r>
              <a:rPr lang="en-US" sz="2800" dirty="0" smtClean="0">
                <a:latin typeface="Bradley Hand ITC" pitchFamily="66" charset="0"/>
              </a:rPr>
              <a:t>Writing</a:t>
            </a:r>
          </a:p>
          <a:p>
            <a:r>
              <a:rPr lang="en-US" sz="2800" dirty="0" smtClean="0">
                <a:latin typeface="Bradley Hand ITC" pitchFamily="66" charset="0"/>
              </a:rPr>
              <a:t>Letters</a:t>
            </a:r>
            <a:endParaRPr lang="en-US" sz="2800" dirty="0">
              <a:latin typeface="Bradley Hand ITC" pitchFamily="66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79143" y="2736057"/>
            <a:ext cx="4041775" cy="2684462"/>
          </a:xfrm>
        </p:spPr>
      </p:pic>
    </p:spTree>
    <p:extLst>
      <p:ext uri="{BB962C8B-B14F-4D97-AF65-F5344CB8AC3E}">
        <p14:creationId xmlns:p14="http://schemas.microsoft.com/office/powerpoint/2010/main" val="1313165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radley Hand ITC" pitchFamily="66" charset="0"/>
              </a:rPr>
              <a:t>Building</a:t>
            </a:r>
            <a:endParaRPr lang="en-US" dirty="0">
              <a:latin typeface="Bradley Hand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adley Hand ITC" pitchFamily="66" charset="0"/>
              </a:rPr>
              <a:t>Creativity</a:t>
            </a:r>
          </a:p>
          <a:p>
            <a:r>
              <a:rPr lang="en-US" dirty="0" smtClean="0">
                <a:latin typeface="Bradley Hand ITC" pitchFamily="66" charset="0"/>
              </a:rPr>
              <a:t>Visual Spatial</a:t>
            </a:r>
          </a:p>
          <a:p>
            <a:r>
              <a:rPr lang="en-US" dirty="0" smtClean="0">
                <a:latin typeface="Bradley Hand ITC" pitchFamily="66" charset="0"/>
              </a:rPr>
              <a:t>Design</a:t>
            </a:r>
            <a:endParaRPr lang="en-US" dirty="0">
              <a:latin typeface="Bradley Hand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26892" y="2697708"/>
            <a:ext cx="4267200" cy="283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74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</TotalTime>
  <Words>70</Words>
  <Application>Microsoft Office PowerPoint</Application>
  <PresentationFormat>On-screen Show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Ocean Literacy in Preschool</vt:lpstr>
      <vt:lpstr>Dramatic play....lobster boat</vt:lpstr>
      <vt:lpstr>Sensory tables</vt:lpstr>
      <vt:lpstr>Math Area</vt:lpstr>
      <vt:lpstr>Puzzle Area</vt:lpstr>
      <vt:lpstr>Science</vt:lpstr>
      <vt:lpstr>Puppet Area</vt:lpstr>
      <vt:lpstr>Literacy</vt:lpstr>
      <vt:lpstr>Building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Ocean Literacy in Preschool</dc:title>
  <dc:creator>Harrison</dc:creator>
  <cp:lastModifiedBy>Harrison</cp:lastModifiedBy>
  <cp:revision>8</cp:revision>
  <dcterms:created xsi:type="dcterms:W3CDTF">2011-04-28T02:46:49Z</dcterms:created>
  <dcterms:modified xsi:type="dcterms:W3CDTF">2011-04-29T00:54:04Z</dcterms:modified>
</cp:coreProperties>
</file>